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7" r:id="rId24"/>
    <p:sldId id="276" r:id="rId25"/>
    <p:sldId id="279" r:id="rId26"/>
    <p:sldId id="278" r:id="rId27"/>
    <p:sldId id="281" r:id="rId28"/>
  </p:sldIdLst>
  <p:sldSz cx="11887200" cy="5257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5E6F8-C59D-49E4-8D40-F0BE4E1460E2}" v="41" dt="2019-01-24T20:49:54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Boyd" userId="e947f000-60fb-4f39-9dc7-855ea3e2c55f" providerId="ADAL" clId="{0075E6F8-C59D-49E4-8D40-F0BE4E1460E2}"/>
    <pc:docChg chg="custSel addSld delSld modSld sldOrd">
      <pc:chgData name="Linda Boyd" userId="e947f000-60fb-4f39-9dc7-855ea3e2c55f" providerId="ADAL" clId="{0075E6F8-C59D-49E4-8D40-F0BE4E1460E2}" dt="2019-01-24T20:50:03.026" v="104" actId="2696"/>
      <pc:docMkLst>
        <pc:docMk/>
      </pc:docMkLst>
      <pc:sldChg chg="addSp modSp">
        <pc:chgData name="Linda Boyd" userId="e947f000-60fb-4f39-9dc7-855ea3e2c55f" providerId="ADAL" clId="{0075E6F8-C59D-49E4-8D40-F0BE4E1460E2}" dt="2019-01-24T19:48:57.168" v="2" actId="962"/>
        <pc:sldMkLst>
          <pc:docMk/>
          <pc:sldMk cId="1146214393" sldId="259"/>
        </pc:sldMkLst>
        <pc:picChg chg="add mod">
          <ac:chgData name="Linda Boyd" userId="e947f000-60fb-4f39-9dc7-855ea3e2c55f" providerId="ADAL" clId="{0075E6F8-C59D-49E4-8D40-F0BE4E1460E2}" dt="2019-01-24T19:48:57.168" v="2" actId="962"/>
          <ac:picMkLst>
            <pc:docMk/>
            <pc:sldMk cId="1146214393" sldId="259"/>
            <ac:picMk id="3" creationId="{D84642E7-507E-470C-9075-926B2BDADE81}"/>
          </ac:picMkLst>
        </pc:picChg>
      </pc:sldChg>
      <pc:sldChg chg="addSp delSp modSp">
        <pc:chgData name="Linda Boyd" userId="e947f000-60fb-4f39-9dc7-855ea3e2c55f" providerId="ADAL" clId="{0075E6F8-C59D-49E4-8D40-F0BE4E1460E2}" dt="2019-01-24T20:09:10.902" v="7" actId="14100"/>
        <pc:sldMkLst>
          <pc:docMk/>
          <pc:sldMk cId="37146864" sldId="261"/>
        </pc:sldMkLst>
        <pc:picChg chg="add del mod">
          <ac:chgData name="Linda Boyd" userId="e947f000-60fb-4f39-9dc7-855ea3e2c55f" providerId="ADAL" clId="{0075E6F8-C59D-49E4-8D40-F0BE4E1460E2}" dt="2019-01-24T20:08:05.607" v="4" actId="931"/>
          <ac:picMkLst>
            <pc:docMk/>
            <pc:sldMk cId="37146864" sldId="261"/>
            <ac:picMk id="3" creationId="{1A2BC0BE-F038-4F66-9E11-E84D732CFC42}"/>
          </ac:picMkLst>
        </pc:picChg>
        <pc:picChg chg="add mod">
          <ac:chgData name="Linda Boyd" userId="e947f000-60fb-4f39-9dc7-855ea3e2c55f" providerId="ADAL" clId="{0075E6F8-C59D-49E4-8D40-F0BE4E1460E2}" dt="2019-01-24T20:09:10.902" v="7" actId="14100"/>
          <ac:picMkLst>
            <pc:docMk/>
            <pc:sldMk cId="37146864" sldId="261"/>
            <ac:picMk id="5" creationId="{2F916564-98E8-437D-AC83-BB67FBD37AF6}"/>
          </ac:picMkLst>
        </pc:picChg>
      </pc:sldChg>
      <pc:sldChg chg="addSp modSp">
        <pc:chgData name="Linda Boyd" userId="e947f000-60fb-4f39-9dc7-855ea3e2c55f" providerId="ADAL" clId="{0075E6F8-C59D-49E4-8D40-F0BE4E1460E2}" dt="2019-01-24T20:16:42.046" v="17" actId="14861"/>
        <pc:sldMkLst>
          <pc:docMk/>
          <pc:sldMk cId="3604796304" sldId="262"/>
        </pc:sldMkLst>
        <pc:picChg chg="add mod">
          <ac:chgData name="Linda Boyd" userId="e947f000-60fb-4f39-9dc7-855ea3e2c55f" providerId="ADAL" clId="{0075E6F8-C59D-49E4-8D40-F0BE4E1460E2}" dt="2019-01-24T20:16:42.046" v="17" actId="14861"/>
          <ac:picMkLst>
            <pc:docMk/>
            <pc:sldMk cId="3604796304" sldId="262"/>
            <ac:picMk id="3" creationId="{13B9FDDB-6465-4219-972E-D5CF72E83C82}"/>
          </ac:picMkLst>
        </pc:picChg>
      </pc:sldChg>
      <pc:sldChg chg="addSp delSp modSp">
        <pc:chgData name="Linda Boyd" userId="e947f000-60fb-4f39-9dc7-855ea3e2c55f" providerId="ADAL" clId="{0075E6F8-C59D-49E4-8D40-F0BE4E1460E2}" dt="2019-01-24T20:19:23.437" v="26" actId="14861"/>
        <pc:sldMkLst>
          <pc:docMk/>
          <pc:sldMk cId="3634771940" sldId="263"/>
        </pc:sldMkLst>
        <pc:picChg chg="add del mod">
          <ac:chgData name="Linda Boyd" userId="e947f000-60fb-4f39-9dc7-855ea3e2c55f" providerId="ADAL" clId="{0075E6F8-C59D-49E4-8D40-F0BE4E1460E2}" dt="2019-01-24T20:18:36.621" v="21" actId="478"/>
          <ac:picMkLst>
            <pc:docMk/>
            <pc:sldMk cId="3634771940" sldId="263"/>
            <ac:picMk id="3" creationId="{7EB7B596-EC50-49D5-B60B-84AD5E1937BE}"/>
          </ac:picMkLst>
        </pc:picChg>
        <pc:picChg chg="add mod">
          <ac:chgData name="Linda Boyd" userId="e947f000-60fb-4f39-9dc7-855ea3e2c55f" providerId="ADAL" clId="{0075E6F8-C59D-49E4-8D40-F0BE4E1460E2}" dt="2019-01-24T20:19:23.437" v="26" actId="14861"/>
          <ac:picMkLst>
            <pc:docMk/>
            <pc:sldMk cId="3634771940" sldId="263"/>
            <ac:picMk id="5" creationId="{EE06B364-A453-4A41-A6FA-0DA6A5973A94}"/>
          </ac:picMkLst>
        </pc:picChg>
      </pc:sldChg>
      <pc:sldChg chg="addSp delSp modSp">
        <pc:chgData name="Linda Boyd" userId="e947f000-60fb-4f39-9dc7-855ea3e2c55f" providerId="ADAL" clId="{0075E6F8-C59D-49E4-8D40-F0BE4E1460E2}" dt="2019-01-24T20:20:26.450" v="35" actId="14861"/>
        <pc:sldMkLst>
          <pc:docMk/>
          <pc:sldMk cId="3891877288" sldId="264"/>
        </pc:sldMkLst>
        <pc:picChg chg="add del mod">
          <ac:chgData name="Linda Boyd" userId="e947f000-60fb-4f39-9dc7-855ea3e2c55f" providerId="ADAL" clId="{0075E6F8-C59D-49E4-8D40-F0BE4E1460E2}" dt="2019-01-24T20:19:44.563" v="30" actId="478"/>
          <ac:picMkLst>
            <pc:docMk/>
            <pc:sldMk cId="3891877288" sldId="264"/>
            <ac:picMk id="3" creationId="{BDB69F56-34EE-4D55-AB52-133B3E3DCE3D}"/>
          </ac:picMkLst>
        </pc:picChg>
        <pc:picChg chg="add mod">
          <ac:chgData name="Linda Boyd" userId="e947f000-60fb-4f39-9dc7-855ea3e2c55f" providerId="ADAL" clId="{0075E6F8-C59D-49E4-8D40-F0BE4E1460E2}" dt="2019-01-24T20:20:26.450" v="35" actId="14861"/>
          <ac:picMkLst>
            <pc:docMk/>
            <pc:sldMk cId="3891877288" sldId="264"/>
            <ac:picMk id="5" creationId="{0B417AC6-20FB-4479-A59A-A352A92430F1}"/>
          </ac:picMkLst>
        </pc:picChg>
      </pc:sldChg>
      <pc:sldChg chg="addSp modSp">
        <pc:chgData name="Linda Boyd" userId="e947f000-60fb-4f39-9dc7-855ea3e2c55f" providerId="ADAL" clId="{0075E6F8-C59D-49E4-8D40-F0BE4E1460E2}" dt="2019-01-24T20:31:03.334" v="43" actId="962"/>
        <pc:sldMkLst>
          <pc:docMk/>
          <pc:sldMk cId="2085067022" sldId="266"/>
        </pc:sldMkLst>
        <pc:picChg chg="add mod">
          <ac:chgData name="Linda Boyd" userId="e947f000-60fb-4f39-9dc7-855ea3e2c55f" providerId="ADAL" clId="{0075E6F8-C59D-49E4-8D40-F0BE4E1460E2}" dt="2019-01-24T20:31:03.334" v="43" actId="962"/>
          <ac:picMkLst>
            <pc:docMk/>
            <pc:sldMk cId="2085067022" sldId="266"/>
            <ac:picMk id="3" creationId="{0F4022B9-CCBB-4600-BE10-B7C7CD1256F5}"/>
          </ac:picMkLst>
        </pc:picChg>
      </pc:sldChg>
      <pc:sldChg chg="add">
        <pc:chgData name="Linda Boyd" userId="e947f000-60fb-4f39-9dc7-855ea3e2c55f" providerId="ADAL" clId="{0075E6F8-C59D-49E4-8D40-F0BE4E1460E2}" dt="2019-01-24T20:20:36.127" v="36"/>
        <pc:sldMkLst>
          <pc:docMk/>
          <pc:sldMk cId="3593770006" sldId="267"/>
        </pc:sldMkLst>
      </pc:sldChg>
      <pc:sldChg chg="addSp modSp add">
        <pc:chgData name="Linda Boyd" userId="e947f000-60fb-4f39-9dc7-855ea3e2c55f" providerId="ADAL" clId="{0075E6F8-C59D-49E4-8D40-F0BE4E1460E2}" dt="2019-01-24T20:31:18.386" v="48" actId="14861"/>
        <pc:sldMkLst>
          <pc:docMk/>
          <pc:sldMk cId="1028597157" sldId="268"/>
        </pc:sldMkLst>
        <pc:picChg chg="add mod">
          <ac:chgData name="Linda Boyd" userId="e947f000-60fb-4f39-9dc7-855ea3e2c55f" providerId="ADAL" clId="{0075E6F8-C59D-49E4-8D40-F0BE4E1460E2}" dt="2019-01-24T20:31:18.386" v="48" actId="14861"/>
          <ac:picMkLst>
            <pc:docMk/>
            <pc:sldMk cId="1028597157" sldId="268"/>
            <ac:picMk id="3" creationId="{1587FB2C-38CD-4473-A368-1D9ADBAF5B18}"/>
          </ac:picMkLst>
        </pc:picChg>
      </pc:sldChg>
      <pc:sldChg chg="add">
        <pc:chgData name="Linda Boyd" userId="e947f000-60fb-4f39-9dc7-855ea3e2c55f" providerId="ADAL" clId="{0075E6F8-C59D-49E4-8D40-F0BE4E1460E2}" dt="2019-01-24T20:20:36.513" v="38"/>
        <pc:sldMkLst>
          <pc:docMk/>
          <pc:sldMk cId="866343178" sldId="269"/>
        </pc:sldMkLst>
      </pc:sldChg>
      <pc:sldChg chg="addSp modSp add">
        <pc:chgData name="Linda Boyd" userId="e947f000-60fb-4f39-9dc7-855ea3e2c55f" providerId="ADAL" clId="{0075E6F8-C59D-49E4-8D40-F0BE4E1460E2}" dt="2019-01-24T20:31:38.605" v="53" actId="14861"/>
        <pc:sldMkLst>
          <pc:docMk/>
          <pc:sldMk cId="3637366463" sldId="270"/>
        </pc:sldMkLst>
        <pc:picChg chg="add mod">
          <ac:chgData name="Linda Boyd" userId="e947f000-60fb-4f39-9dc7-855ea3e2c55f" providerId="ADAL" clId="{0075E6F8-C59D-49E4-8D40-F0BE4E1460E2}" dt="2019-01-24T20:31:38.605" v="53" actId="14861"/>
          <ac:picMkLst>
            <pc:docMk/>
            <pc:sldMk cId="3637366463" sldId="270"/>
            <ac:picMk id="3" creationId="{2564D3F6-B45D-444B-85A8-45BD96424961}"/>
          </ac:picMkLst>
        </pc:picChg>
      </pc:sldChg>
      <pc:sldChg chg="addSp modSp add">
        <pc:chgData name="Linda Boyd" userId="e947f000-60fb-4f39-9dc7-855ea3e2c55f" providerId="ADAL" clId="{0075E6F8-C59D-49E4-8D40-F0BE4E1460E2}" dt="2019-01-24T20:38:01.214" v="54" actId="931"/>
        <pc:sldMkLst>
          <pc:docMk/>
          <pc:sldMk cId="3828696170" sldId="271"/>
        </pc:sldMkLst>
        <pc:picChg chg="add mod">
          <ac:chgData name="Linda Boyd" userId="e947f000-60fb-4f39-9dc7-855ea3e2c55f" providerId="ADAL" clId="{0075E6F8-C59D-49E4-8D40-F0BE4E1460E2}" dt="2019-01-24T20:38:01.214" v="54" actId="931"/>
          <ac:picMkLst>
            <pc:docMk/>
            <pc:sldMk cId="3828696170" sldId="271"/>
            <ac:picMk id="3" creationId="{27DE9DD6-E2BD-4273-B0FA-9FA1F64D888B}"/>
          </ac:picMkLst>
        </pc:picChg>
      </pc:sldChg>
      <pc:sldChg chg="addSp delSp modSp add">
        <pc:chgData name="Linda Boyd" userId="e947f000-60fb-4f39-9dc7-855ea3e2c55f" providerId="ADAL" clId="{0075E6F8-C59D-49E4-8D40-F0BE4E1460E2}" dt="2019-01-24T20:38:24.176" v="65" actId="962"/>
        <pc:sldMkLst>
          <pc:docMk/>
          <pc:sldMk cId="3147362356" sldId="272"/>
        </pc:sldMkLst>
        <pc:picChg chg="del">
          <ac:chgData name="Linda Boyd" userId="e947f000-60fb-4f39-9dc7-855ea3e2c55f" providerId="ADAL" clId="{0075E6F8-C59D-49E4-8D40-F0BE4E1460E2}" dt="2019-01-24T20:38:11.572" v="56" actId="478"/>
          <ac:picMkLst>
            <pc:docMk/>
            <pc:sldMk cId="3147362356" sldId="272"/>
            <ac:picMk id="3" creationId="{27DE9DD6-E2BD-4273-B0FA-9FA1F64D888B}"/>
          </ac:picMkLst>
        </pc:picChg>
        <pc:picChg chg="add mod">
          <ac:chgData name="Linda Boyd" userId="e947f000-60fb-4f39-9dc7-855ea3e2c55f" providerId="ADAL" clId="{0075E6F8-C59D-49E4-8D40-F0BE4E1460E2}" dt="2019-01-24T20:38:24.176" v="65" actId="962"/>
          <ac:picMkLst>
            <pc:docMk/>
            <pc:sldMk cId="3147362356" sldId="272"/>
            <ac:picMk id="4" creationId="{43C90BE1-09F7-4973-856D-E8A2BBC18BDD}"/>
          </ac:picMkLst>
        </pc:picChg>
      </pc:sldChg>
      <pc:sldChg chg="add">
        <pc:chgData name="Linda Boyd" userId="e947f000-60fb-4f39-9dc7-855ea3e2c55f" providerId="ADAL" clId="{0075E6F8-C59D-49E4-8D40-F0BE4E1460E2}" dt="2019-01-24T20:38:13.286" v="57"/>
        <pc:sldMkLst>
          <pc:docMk/>
          <pc:sldMk cId="4270959193" sldId="273"/>
        </pc:sldMkLst>
      </pc:sldChg>
      <pc:sldChg chg="addSp modSp add">
        <pc:chgData name="Linda Boyd" userId="e947f000-60fb-4f39-9dc7-855ea3e2c55f" providerId="ADAL" clId="{0075E6F8-C59D-49E4-8D40-F0BE4E1460E2}" dt="2019-01-24T20:43:33.321" v="67" actId="27614"/>
        <pc:sldMkLst>
          <pc:docMk/>
          <pc:sldMk cId="2249971239" sldId="274"/>
        </pc:sldMkLst>
        <pc:picChg chg="add mod">
          <ac:chgData name="Linda Boyd" userId="e947f000-60fb-4f39-9dc7-855ea3e2c55f" providerId="ADAL" clId="{0075E6F8-C59D-49E4-8D40-F0BE4E1460E2}" dt="2019-01-24T20:43:33.321" v="67" actId="27614"/>
          <ac:picMkLst>
            <pc:docMk/>
            <pc:sldMk cId="2249971239" sldId="274"/>
            <ac:picMk id="3" creationId="{72DFE799-9DBC-4BC3-871F-9EECA9FFABA2}"/>
          </ac:picMkLst>
        </pc:picChg>
      </pc:sldChg>
      <pc:sldChg chg="add">
        <pc:chgData name="Linda Boyd" userId="e947f000-60fb-4f39-9dc7-855ea3e2c55f" providerId="ADAL" clId="{0075E6F8-C59D-49E4-8D40-F0BE4E1460E2}" dt="2019-01-24T20:38:13.672" v="59"/>
        <pc:sldMkLst>
          <pc:docMk/>
          <pc:sldMk cId="3369355491" sldId="275"/>
        </pc:sldMkLst>
      </pc:sldChg>
      <pc:sldChg chg="addSp modSp add">
        <pc:chgData name="Linda Boyd" userId="e947f000-60fb-4f39-9dc7-855ea3e2c55f" providerId="ADAL" clId="{0075E6F8-C59D-49E4-8D40-F0BE4E1460E2}" dt="2019-01-24T20:48:16.099" v="72" actId="14861"/>
        <pc:sldMkLst>
          <pc:docMk/>
          <pc:sldMk cId="2263752893" sldId="276"/>
        </pc:sldMkLst>
        <pc:picChg chg="add mod">
          <ac:chgData name="Linda Boyd" userId="e947f000-60fb-4f39-9dc7-855ea3e2c55f" providerId="ADAL" clId="{0075E6F8-C59D-49E4-8D40-F0BE4E1460E2}" dt="2019-01-24T20:48:16.099" v="72" actId="14861"/>
          <ac:picMkLst>
            <pc:docMk/>
            <pc:sldMk cId="2263752893" sldId="276"/>
            <ac:picMk id="3" creationId="{EC4AC5D9-9CD6-4311-AACE-C58E0382502B}"/>
          </ac:picMkLst>
        </pc:picChg>
      </pc:sldChg>
      <pc:sldChg chg="addSp modSp add ord">
        <pc:chgData name="Linda Boyd" userId="e947f000-60fb-4f39-9dc7-855ea3e2c55f" providerId="ADAL" clId="{0075E6F8-C59D-49E4-8D40-F0BE4E1460E2}" dt="2019-01-24T20:49:36.768" v="99"/>
        <pc:sldMkLst>
          <pc:docMk/>
          <pc:sldMk cId="905005313" sldId="277"/>
        </pc:sldMkLst>
        <pc:picChg chg="add mod">
          <ac:chgData name="Linda Boyd" userId="e947f000-60fb-4f39-9dc7-855ea3e2c55f" providerId="ADAL" clId="{0075E6F8-C59D-49E4-8D40-F0BE4E1460E2}" dt="2019-01-24T20:48:29.412" v="77" actId="14861"/>
          <ac:picMkLst>
            <pc:docMk/>
            <pc:sldMk cId="905005313" sldId="277"/>
            <ac:picMk id="3" creationId="{8271A81C-0CC4-498C-BCE1-1721342F7939}"/>
          </ac:picMkLst>
        </pc:picChg>
      </pc:sldChg>
      <pc:sldChg chg="addSp modSp add">
        <pc:chgData name="Linda Boyd" userId="e947f000-60fb-4f39-9dc7-855ea3e2c55f" providerId="ADAL" clId="{0075E6F8-C59D-49E4-8D40-F0BE4E1460E2}" dt="2019-01-24T20:48:44.446" v="82" actId="14861"/>
        <pc:sldMkLst>
          <pc:docMk/>
          <pc:sldMk cId="3200419408" sldId="278"/>
        </pc:sldMkLst>
        <pc:picChg chg="add mod">
          <ac:chgData name="Linda Boyd" userId="e947f000-60fb-4f39-9dc7-855ea3e2c55f" providerId="ADAL" clId="{0075E6F8-C59D-49E4-8D40-F0BE4E1460E2}" dt="2019-01-24T20:48:44.446" v="82" actId="14861"/>
          <ac:picMkLst>
            <pc:docMk/>
            <pc:sldMk cId="3200419408" sldId="278"/>
            <ac:picMk id="3" creationId="{1D219947-9569-406A-893C-9A64145D49BF}"/>
          </ac:picMkLst>
        </pc:picChg>
      </pc:sldChg>
      <pc:sldChg chg="addSp delSp modSp add ord">
        <pc:chgData name="Linda Boyd" userId="e947f000-60fb-4f39-9dc7-855ea3e2c55f" providerId="ADAL" clId="{0075E6F8-C59D-49E4-8D40-F0BE4E1460E2}" dt="2019-01-24T20:49:54.838" v="102"/>
        <pc:sldMkLst>
          <pc:docMk/>
          <pc:sldMk cId="1202853939" sldId="279"/>
        </pc:sldMkLst>
        <pc:picChg chg="del">
          <ac:chgData name="Linda Boyd" userId="e947f000-60fb-4f39-9dc7-855ea3e2c55f" providerId="ADAL" clId="{0075E6F8-C59D-49E4-8D40-F0BE4E1460E2}" dt="2019-01-24T20:48:50.680" v="84" actId="478"/>
          <ac:picMkLst>
            <pc:docMk/>
            <pc:sldMk cId="1202853939" sldId="279"/>
            <ac:picMk id="3" creationId="{1D219947-9569-406A-893C-9A64145D49BF}"/>
          </ac:picMkLst>
        </pc:picChg>
        <pc:picChg chg="add mod">
          <ac:chgData name="Linda Boyd" userId="e947f000-60fb-4f39-9dc7-855ea3e2c55f" providerId="ADAL" clId="{0075E6F8-C59D-49E4-8D40-F0BE4E1460E2}" dt="2019-01-24T20:49:10.656" v="93" actId="14861"/>
          <ac:picMkLst>
            <pc:docMk/>
            <pc:sldMk cId="1202853939" sldId="279"/>
            <ac:picMk id="4" creationId="{3217B265-C06E-445E-ACFB-0B4250B8C711}"/>
          </ac:picMkLst>
        </pc:picChg>
      </pc:sldChg>
      <pc:sldChg chg="addSp modSp add ord">
        <pc:chgData name="Linda Boyd" userId="e947f000-60fb-4f39-9dc7-855ea3e2c55f" providerId="ADAL" clId="{0075E6F8-C59D-49E4-8D40-F0BE4E1460E2}" dt="2019-01-24T20:49:49.029" v="101"/>
        <pc:sldMkLst>
          <pc:docMk/>
          <pc:sldMk cId="350439535" sldId="280"/>
        </pc:sldMkLst>
        <pc:picChg chg="add mod">
          <ac:chgData name="Linda Boyd" userId="e947f000-60fb-4f39-9dc7-855ea3e2c55f" providerId="ADAL" clId="{0075E6F8-C59D-49E4-8D40-F0BE4E1460E2}" dt="2019-01-24T20:49:22.126" v="98" actId="14861"/>
          <ac:picMkLst>
            <pc:docMk/>
            <pc:sldMk cId="350439535" sldId="280"/>
            <ac:picMk id="3" creationId="{ACD13CF1-F02F-4119-B075-A647ABC5ACEB}"/>
          </ac:picMkLst>
        </pc:picChg>
      </pc:sldChg>
      <pc:sldChg chg="add">
        <pc:chgData name="Linda Boyd" userId="e947f000-60fb-4f39-9dc7-855ea3e2c55f" providerId="ADAL" clId="{0075E6F8-C59D-49E4-8D40-F0BE4E1460E2}" dt="2019-01-24T20:48:52.284" v="86"/>
        <pc:sldMkLst>
          <pc:docMk/>
          <pc:sldMk cId="907467732" sldId="281"/>
        </pc:sldMkLst>
      </pc:sldChg>
      <pc:sldChg chg="add del">
        <pc:chgData name="Linda Boyd" userId="e947f000-60fb-4f39-9dc7-855ea3e2c55f" providerId="ADAL" clId="{0075E6F8-C59D-49E4-8D40-F0BE4E1460E2}" dt="2019-01-24T20:50:01.830" v="103" actId="2696"/>
        <pc:sldMkLst>
          <pc:docMk/>
          <pc:sldMk cId="4169937020" sldId="282"/>
        </pc:sldMkLst>
      </pc:sldChg>
      <pc:sldChg chg="add del">
        <pc:chgData name="Linda Boyd" userId="e947f000-60fb-4f39-9dc7-855ea3e2c55f" providerId="ADAL" clId="{0075E6F8-C59D-49E4-8D40-F0BE4E1460E2}" dt="2019-01-24T20:50:03.026" v="104" actId="2696"/>
        <pc:sldMkLst>
          <pc:docMk/>
          <pc:sldMk cId="901541120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860478"/>
            <a:ext cx="8915400" cy="1830493"/>
          </a:xfrm>
        </p:spPr>
        <p:txBody>
          <a:bodyPr anchor="b"/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2761562"/>
            <a:ext cx="8915400" cy="1269418"/>
          </a:xfrm>
        </p:spPr>
        <p:txBody>
          <a:bodyPr/>
          <a:lstStyle>
            <a:lvl1pPr marL="0" indent="0" algn="ctr">
              <a:buNone/>
              <a:defRPr sz="1840"/>
            </a:lvl1pPr>
            <a:lvl2pPr marL="350535" indent="0" algn="ctr">
              <a:buNone/>
              <a:defRPr sz="1533"/>
            </a:lvl2pPr>
            <a:lvl3pPr marL="701070" indent="0" algn="ctr">
              <a:buNone/>
              <a:defRPr sz="1380"/>
            </a:lvl3pPr>
            <a:lvl4pPr marL="1051606" indent="0" algn="ctr">
              <a:buNone/>
              <a:defRPr sz="1227"/>
            </a:lvl4pPr>
            <a:lvl5pPr marL="1402141" indent="0" algn="ctr">
              <a:buNone/>
              <a:defRPr sz="1227"/>
            </a:lvl5pPr>
            <a:lvl6pPr marL="1752676" indent="0" algn="ctr">
              <a:buNone/>
              <a:defRPr sz="1227"/>
            </a:lvl6pPr>
            <a:lvl7pPr marL="2103211" indent="0" algn="ctr">
              <a:buNone/>
              <a:defRPr sz="1227"/>
            </a:lvl7pPr>
            <a:lvl8pPr marL="2453747" indent="0" algn="ctr">
              <a:buNone/>
              <a:defRPr sz="1227"/>
            </a:lvl8pPr>
            <a:lvl9pPr marL="2804282" indent="0" algn="ctr">
              <a:buNone/>
              <a:defRPr sz="122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7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7" y="279929"/>
            <a:ext cx="2563178" cy="44557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279929"/>
            <a:ext cx="7540943" cy="44557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0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3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310800"/>
            <a:ext cx="10252710" cy="2187098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3518589"/>
            <a:ext cx="10252710" cy="1150143"/>
          </a:xfrm>
        </p:spPr>
        <p:txBody>
          <a:bodyPr/>
          <a:lstStyle>
            <a:lvl1pPr marL="0" indent="0">
              <a:buNone/>
              <a:defRPr sz="1840">
                <a:solidFill>
                  <a:schemeClr val="tx1">
                    <a:tint val="75000"/>
                  </a:schemeClr>
                </a:solidFill>
              </a:defRPr>
            </a:lvl1pPr>
            <a:lvl2pPr marL="350535" indent="0">
              <a:buNone/>
              <a:defRPr sz="1533">
                <a:solidFill>
                  <a:schemeClr val="tx1">
                    <a:tint val="75000"/>
                  </a:schemeClr>
                </a:solidFill>
              </a:defRPr>
            </a:lvl2pPr>
            <a:lvl3pPr marL="7010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3pPr>
            <a:lvl4pPr marL="1051606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4pPr>
            <a:lvl5pPr marL="1402141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5pPr>
            <a:lvl6pPr marL="1752676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6pPr>
            <a:lvl7pPr marL="2103211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7pPr>
            <a:lvl8pPr marL="2453747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8pPr>
            <a:lvl9pPr marL="2804282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1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399646"/>
            <a:ext cx="5052060" cy="33360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399646"/>
            <a:ext cx="5052060" cy="33360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279930"/>
            <a:ext cx="10252710" cy="10162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4" y="1288892"/>
            <a:ext cx="5028842" cy="631666"/>
          </a:xfrm>
        </p:spPr>
        <p:txBody>
          <a:bodyPr anchor="b"/>
          <a:lstStyle>
            <a:lvl1pPr marL="0" indent="0">
              <a:buNone/>
              <a:defRPr sz="1840" b="1"/>
            </a:lvl1pPr>
            <a:lvl2pPr marL="350535" indent="0">
              <a:buNone/>
              <a:defRPr sz="1533" b="1"/>
            </a:lvl2pPr>
            <a:lvl3pPr marL="701070" indent="0">
              <a:buNone/>
              <a:defRPr sz="1380" b="1"/>
            </a:lvl3pPr>
            <a:lvl4pPr marL="1051606" indent="0">
              <a:buNone/>
              <a:defRPr sz="1227" b="1"/>
            </a:lvl4pPr>
            <a:lvl5pPr marL="1402141" indent="0">
              <a:buNone/>
              <a:defRPr sz="1227" b="1"/>
            </a:lvl5pPr>
            <a:lvl6pPr marL="1752676" indent="0">
              <a:buNone/>
              <a:defRPr sz="1227" b="1"/>
            </a:lvl6pPr>
            <a:lvl7pPr marL="2103211" indent="0">
              <a:buNone/>
              <a:defRPr sz="1227" b="1"/>
            </a:lvl7pPr>
            <a:lvl8pPr marL="2453747" indent="0">
              <a:buNone/>
              <a:defRPr sz="1227" b="1"/>
            </a:lvl8pPr>
            <a:lvl9pPr marL="2804282" indent="0">
              <a:buNone/>
              <a:defRPr sz="12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4" y="1920557"/>
            <a:ext cx="5028842" cy="2824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288892"/>
            <a:ext cx="5053608" cy="631666"/>
          </a:xfrm>
        </p:spPr>
        <p:txBody>
          <a:bodyPr anchor="b"/>
          <a:lstStyle>
            <a:lvl1pPr marL="0" indent="0">
              <a:buNone/>
              <a:defRPr sz="1840" b="1"/>
            </a:lvl1pPr>
            <a:lvl2pPr marL="350535" indent="0">
              <a:buNone/>
              <a:defRPr sz="1533" b="1"/>
            </a:lvl2pPr>
            <a:lvl3pPr marL="701070" indent="0">
              <a:buNone/>
              <a:defRPr sz="1380" b="1"/>
            </a:lvl3pPr>
            <a:lvl4pPr marL="1051606" indent="0">
              <a:buNone/>
              <a:defRPr sz="1227" b="1"/>
            </a:lvl4pPr>
            <a:lvl5pPr marL="1402141" indent="0">
              <a:buNone/>
              <a:defRPr sz="1227" b="1"/>
            </a:lvl5pPr>
            <a:lvl6pPr marL="1752676" indent="0">
              <a:buNone/>
              <a:defRPr sz="1227" b="1"/>
            </a:lvl6pPr>
            <a:lvl7pPr marL="2103211" indent="0">
              <a:buNone/>
              <a:defRPr sz="1227" b="1"/>
            </a:lvl7pPr>
            <a:lvl8pPr marL="2453747" indent="0">
              <a:buNone/>
              <a:defRPr sz="1227" b="1"/>
            </a:lvl8pPr>
            <a:lvl9pPr marL="2804282" indent="0">
              <a:buNone/>
              <a:defRPr sz="12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1920557"/>
            <a:ext cx="5053608" cy="2824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350520"/>
            <a:ext cx="3833931" cy="1226820"/>
          </a:xfrm>
        </p:spPr>
        <p:txBody>
          <a:bodyPr anchor="b"/>
          <a:lstStyle>
            <a:lvl1pPr>
              <a:defRPr sz="245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757026"/>
            <a:ext cx="6017895" cy="3736446"/>
          </a:xfrm>
        </p:spPr>
        <p:txBody>
          <a:bodyPr/>
          <a:lstStyle>
            <a:lvl1pPr>
              <a:defRPr sz="2453"/>
            </a:lvl1pPr>
            <a:lvl2pPr>
              <a:defRPr sz="2147"/>
            </a:lvl2pPr>
            <a:lvl3pPr>
              <a:defRPr sz="1840"/>
            </a:lvl3pPr>
            <a:lvl4pPr>
              <a:defRPr sz="1533"/>
            </a:lvl4pPr>
            <a:lvl5pPr>
              <a:defRPr sz="1533"/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1577340"/>
            <a:ext cx="3833931" cy="2922217"/>
          </a:xfrm>
        </p:spPr>
        <p:txBody>
          <a:bodyPr/>
          <a:lstStyle>
            <a:lvl1pPr marL="0" indent="0">
              <a:buNone/>
              <a:defRPr sz="1227"/>
            </a:lvl1pPr>
            <a:lvl2pPr marL="350535" indent="0">
              <a:buNone/>
              <a:defRPr sz="1073"/>
            </a:lvl2pPr>
            <a:lvl3pPr marL="701070" indent="0">
              <a:buNone/>
              <a:defRPr sz="920"/>
            </a:lvl3pPr>
            <a:lvl4pPr marL="1051606" indent="0">
              <a:buNone/>
              <a:defRPr sz="767"/>
            </a:lvl4pPr>
            <a:lvl5pPr marL="1402141" indent="0">
              <a:buNone/>
              <a:defRPr sz="767"/>
            </a:lvl5pPr>
            <a:lvl6pPr marL="1752676" indent="0">
              <a:buNone/>
              <a:defRPr sz="767"/>
            </a:lvl6pPr>
            <a:lvl7pPr marL="2103211" indent="0">
              <a:buNone/>
              <a:defRPr sz="767"/>
            </a:lvl7pPr>
            <a:lvl8pPr marL="2453747" indent="0">
              <a:buNone/>
              <a:defRPr sz="767"/>
            </a:lvl8pPr>
            <a:lvl9pPr marL="2804282" indent="0">
              <a:buNone/>
              <a:defRPr sz="7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350520"/>
            <a:ext cx="3833931" cy="1226820"/>
          </a:xfrm>
        </p:spPr>
        <p:txBody>
          <a:bodyPr anchor="b"/>
          <a:lstStyle>
            <a:lvl1pPr>
              <a:defRPr sz="245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757026"/>
            <a:ext cx="6017895" cy="3736446"/>
          </a:xfrm>
        </p:spPr>
        <p:txBody>
          <a:bodyPr anchor="t"/>
          <a:lstStyle>
            <a:lvl1pPr marL="0" indent="0">
              <a:buNone/>
              <a:defRPr sz="2453"/>
            </a:lvl1pPr>
            <a:lvl2pPr marL="350535" indent="0">
              <a:buNone/>
              <a:defRPr sz="2147"/>
            </a:lvl2pPr>
            <a:lvl3pPr marL="701070" indent="0">
              <a:buNone/>
              <a:defRPr sz="1840"/>
            </a:lvl3pPr>
            <a:lvl4pPr marL="1051606" indent="0">
              <a:buNone/>
              <a:defRPr sz="1533"/>
            </a:lvl4pPr>
            <a:lvl5pPr marL="1402141" indent="0">
              <a:buNone/>
              <a:defRPr sz="1533"/>
            </a:lvl5pPr>
            <a:lvl6pPr marL="1752676" indent="0">
              <a:buNone/>
              <a:defRPr sz="1533"/>
            </a:lvl6pPr>
            <a:lvl7pPr marL="2103211" indent="0">
              <a:buNone/>
              <a:defRPr sz="1533"/>
            </a:lvl7pPr>
            <a:lvl8pPr marL="2453747" indent="0">
              <a:buNone/>
              <a:defRPr sz="1533"/>
            </a:lvl8pPr>
            <a:lvl9pPr marL="2804282" indent="0">
              <a:buNone/>
              <a:defRPr sz="15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1577340"/>
            <a:ext cx="3833931" cy="2922217"/>
          </a:xfrm>
        </p:spPr>
        <p:txBody>
          <a:bodyPr/>
          <a:lstStyle>
            <a:lvl1pPr marL="0" indent="0">
              <a:buNone/>
              <a:defRPr sz="1227"/>
            </a:lvl1pPr>
            <a:lvl2pPr marL="350535" indent="0">
              <a:buNone/>
              <a:defRPr sz="1073"/>
            </a:lvl2pPr>
            <a:lvl3pPr marL="701070" indent="0">
              <a:buNone/>
              <a:defRPr sz="920"/>
            </a:lvl3pPr>
            <a:lvl4pPr marL="1051606" indent="0">
              <a:buNone/>
              <a:defRPr sz="767"/>
            </a:lvl4pPr>
            <a:lvl5pPr marL="1402141" indent="0">
              <a:buNone/>
              <a:defRPr sz="767"/>
            </a:lvl5pPr>
            <a:lvl6pPr marL="1752676" indent="0">
              <a:buNone/>
              <a:defRPr sz="767"/>
            </a:lvl6pPr>
            <a:lvl7pPr marL="2103211" indent="0">
              <a:buNone/>
              <a:defRPr sz="767"/>
            </a:lvl7pPr>
            <a:lvl8pPr marL="2453747" indent="0">
              <a:buNone/>
              <a:defRPr sz="767"/>
            </a:lvl8pPr>
            <a:lvl9pPr marL="2804282" indent="0">
              <a:buNone/>
              <a:defRPr sz="7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2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279930"/>
            <a:ext cx="10252710" cy="1016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399646"/>
            <a:ext cx="10252710" cy="3336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4873202"/>
            <a:ext cx="2674620" cy="279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020E1-475A-4EE0-BC08-5DE5D8C7C90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4873202"/>
            <a:ext cx="4011930" cy="279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4873202"/>
            <a:ext cx="2674620" cy="279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CD446-8CAC-4010-AD95-8198703E3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26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701070" rtl="0" eaLnBrk="1" latinLnBrk="0" hangingPunct="1">
        <a:lnSpc>
          <a:spcPct val="90000"/>
        </a:lnSpc>
        <a:spcBef>
          <a:spcPct val="0"/>
        </a:spcBef>
        <a:buNone/>
        <a:defRPr sz="33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268" indent="-175268" algn="l" defTabSz="70107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1pPr>
      <a:lvl2pPr marL="525803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840" kern="1200">
          <a:solidFill>
            <a:schemeClr val="tx1"/>
          </a:solidFill>
          <a:latin typeface="+mn-lt"/>
          <a:ea typeface="+mn-ea"/>
          <a:cs typeface="+mn-cs"/>
        </a:defRPr>
      </a:lvl2pPr>
      <a:lvl3pPr marL="876338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226873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577409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927944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8479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9014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9550" indent="-175268" algn="l" defTabSz="70107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50535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701070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51606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402141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52676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103211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53747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804282" algn="l" defTabSz="7010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5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77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, outdoor, water, ground&#10;&#10;Description automatically generated">
            <a:extLst>
              <a:ext uri="{FF2B5EF4-FFF2-40B4-BE49-F238E27FC236}">
                <a16:creationId xmlns:a16="http://schemas.microsoft.com/office/drawing/2014/main" id="{1587FB2C-38CD-4473-A368-1D9ADBAF5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94" y="0"/>
            <a:ext cx="7759011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02859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34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nature&#10;&#10;Description automatically generated">
            <a:extLst>
              <a:ext uri="{FF2B5EF4-FFF2-40B4-BE49-F238E27FC236}">
                <a16:creationId xmlns:a16="http://schemas.microsoft.com/office/drawing/2014/main" id="{2564D3F6-B45D-444B-85A8-45BD9642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63736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E9DD6-E2BD-4273-B0FA-9FA1F64D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43C90BE1-09F7-4973-856D-E8A2BBC18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95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72DFE799-9DBC-4BC3-871F-9EECA9FF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35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ground, field&#10;&#10;Description automatically generated">
            <a:extLst>
              <a:ext uri="{FF2B5EF4-FFF2-40B4-BE49-F238E27FC236}">
                <a16:creationId xmlns:a16="http://schemas.microsoft.com/office/drawing/2014/main" id="{ACD13CF1-F02F-4119-B075-A647ABC5A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74" y="0"/>
            <a:ext cx="7709652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5043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D84642E7-507E-470C-9075-926B2BDAD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3" y="0"/>
            <a:ext cx="115481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orse&#10;&#10;Description automatically generated">
            <a:extLst>
              <a:ext uri="{FF2B5EF4-FFF2-40B4-BE49-F238E27FC236}">
                <a16:creationId xmlns:a16="http://schemas.microsoft.com/office/drawing/2014/main" id="{8271A81C-0CC4-498C-BCE1-1721342F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10" y="0"/>
            <a:ext cx="4184780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90500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le of dirt&#10;&#10;Description automatically generated">
            <a:extLst>
              <a:ext uri="{FF2B5EF4-FFF2-40B4-BE49-F238E27FC236}">
                <a16:creationId xmlns:a16="http://schemas.microsoft.com/office/drawing/2014/main" id="{EC4AC5D9-9CD6-4311-AACE-C58E03825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85" y="0"/>
            <a:ext cx="7897430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26375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building, megalith&#10;&#10;Description automatically generated">
            <a:extLst>
              <a:ext uri="{FF2B5EF4-FFF2-40B4-BE49-F238E27FC236}">
                <a16:creationId xmlns:a16="http://schemas.microsoft.com/office/drawing/2014/main" id="{3217B265-C06E-445E-ACFB-0B4250B8C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98" y="0"/>
            <a:ext cx="7532603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20285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1D219947-9569-406A-893C-9A64145D4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30" y="0"/>
            <a:ext cx="8095939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20041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6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88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16564-98E8-437D-AC83-BB67FBD37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3B9FDDB-6465-4219-972E-D5CF72E83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35" y="1"/>
            <a:ext cx="4004487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60479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ok, indoor, wall&#10;&#10;Description automatically generated">
            <a:extLst>
              <a:ext uri="{FF2B5EF4-FFF2-40B4-BE49-F238E27FC236}">
                <a16:creationId xmlns:a16="http://schemas.microsoft.com/office/drawing/2014/main" id="{EE06B364-A453-4A41-A6FA-0DA6A597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64" y="0"/>
            <a:ext cx="7888672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63477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0B417AC6-20FB-4479-A59A-A352A92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8" y="0"/>
            <a:ext cx="10654103" cy="52578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89187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4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that is standing in the dark&#10;&#10;Description automatically generated">
            <a:extLst>
              <a:ext uri="{FF2B5EF4-FFF2-40B4-BE49-F238E27FC236}">
                <a16:creationId xmlns:a16="http://schemas.microsoft.com/office/drawing/2014/main" id="{0F4022B9-CCBB-4600-BE10-B7C7CD12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" y="0"/>
            <a:ext cx="118032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FB8BCCB91994E9554ADE08711907A" ma:contentTypeVersion="5" ma:contentTypeDescription="Create a new document." ma:contentTypeScope="" ma:versionID="a877b80730005fbe3a2750008a99d955">
  <xsd:schema xmlns:xsd="http://www.w3.org/2001/XMLSchema" xmlns:xs="http://www.w3.org/2001/XMLSchema" xmlns:p="http://schemas.microsoft.com/office/2006/metadata/properties" xmlns:ns2="430d18cc-686d-4ca6-92ca-721e1c48374c" targetNamespace="http://schemas.microsoft.com/office/2006/metadata/properties" ma:root="true" ma:fieldsID="e665945ab8a4458637bc57e8cc06b474" ns2:_="">
    <xsd:import namespace="430d18cc-686d-4ca6-92ca-721e1c4837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d18cc-686d-4ca6-92ca-721e1c4837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1346E4-C845-4246-8C3C-32748D0ED7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0d18cc-686d-4ca6-92ca-721e1c4837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2E30A2-A144-4DF0-A5C7-2C4447BA0D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52776-0F96-44D4-A45B-731969107C8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430d18cc-686d-4ca6-92ca-721e1c48374c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0</Words>
  <Application>Microsoft Office PowerPoint</Application>
  <PresentationFormat>Custom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Dakota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Angela</dc:creator>
  <cp:lastModifiedBy>Linda Boyd</cp:lastModifiedBy>
  <cp:revision>2</cp:revision>
  <dcterms:created xsi:type="dcterms:W3CDTF">2019-01-23T16:58:59Z</dcterms:created>
  <dcterms:modified xsi:type="dcterms:W3CDTF">2019-01-24T20:50:10Z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0x010100EEBFB8BCCB91994E9554ADE08711907A</vt:lpwstr>
  </property>
</Properties>
</file>